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3358eb37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3358eb37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3358eb37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3358eb37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3358eb37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3358eb37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03358eb37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03358eb37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3358eb37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03358eb37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03358eb37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03358eb37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03358eb37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03358eb37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03358eb37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03358eb37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3358eb37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03358eb37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03358eb37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03358eb37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3358eb37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3358eb37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3358eb37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03358eb37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3793"/>
            <a:ext cx="9144003" cy="4455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3059"/>
            <a:ext cx="9144003" cy="4777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284"/>
            <a:ext cx="9144003" cy="4777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0758"/>
            <a:ext cx="9144003" cy="4732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7750" y="187258"/>
            <a:ext cx="9144003" cy="4732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5883"/>
            <a:ext cx="9144003" cy="4732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2418"/>
            <a:ext cx="9144003" cy="4455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8308"/>
            <a:ext cx="9144003" cy="4732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8433"/>
            <a:ext cx="9144003" cy="4732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50" y="410758"/>
            <a:ext cx="9144003" cy="473273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/>
        </p:nvSpPr>
        <p:spPr>
          <a:xfrm>
            <a:off x="2957900" y="101350"/>
            <a:ext cx="369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Reference Implementation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6234"/>
            <a:ext cx="9144003" cy="4777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3059"/>
            <a:ext cx="9144003" cy="4777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